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hu-HU" dirty="0"/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  <a:endParaRPr lang="hu-H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  <a:endParaRPr lang="hu-HU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0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Verdana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Albert Máté Tibor</cp:lastModifiedBy>
  <cp:revision>1</cp:revision>
  <dcterms:created xsi:type="dcterms:W3CDTF">2020-01-30T10:32:07Z</dcterms:created>
  <dcterms:modified xsi:type="dcterms:W3CDTF">2020-01-30T10:32:29Z</dcterms:modified>
</cp:coreProperties>
</file>